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9F1FF9-631D-485B-B758-D24EE53FC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0629"/>
            <a:ext cx="8991600" cy="1239895"/>
          </a:xfrm>
        </p:spPr>
        <p:txBody>
          <a:bodyPr/>
          <a:lstStyle/>
          <a:p>
            <a:r>
              <a:rPr lang="es-ES" dirty="0">
                <a:solidFill>
                  <a:schemeClr val="accent2">
                    <a:lumMod val="50000"/>
                  </a:schemeClr>
                </a:solidFill>
              </a:rPr>
              <a:t>CURIOSIDADES DEL LENGUAJE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8F5BFE-FF76-4CF3-8240-C6FC091B6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1815547"/>
            <a:ext cx="8991600" cy="4373217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4" name="Imagen1">
            <a:extLst>
              <a:ext uri="{FF2B5EF4-FFF2-40B4-BE49-F238E27FC236}">
                <a16:creationId xmlns:a16="http://schemas.microsoft.com/office/drawing/2014/main" id="{B7600468-85AF-415F-82AE-82B09719C3ED}"/>
              </a:ext>
            </a:extLst>
          </p:cNvPr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10889101" y="5782046"/>
            <a:ext cx="964565" cy="813435"/>
          </a:xfrm>
          <a:prstGeom prst="rect">
            <a:avLst/>
          </a:prstGeom>
          <a:noFill/>
          <a:ln>
            <a:noFill/>
            <a:prstDash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784AA5-A891-4698-B6F1-37BAB2ECBCE6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600200" y="1815547"/>
            <a:ext cx="8991599" cy="4373217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966646161"/>
      </p:ext>
    </p:extLst>
  </p:cSld>
  <p:clrMapOvr>
    <a:masterClrMapping/>
  </p:clrMapOvr>
</p:sld>
</file>

<file path=ppt/theme/theme1.xml><?xml version="1.0" encoding="utf-8"?>
<a:theme xmlns:a="http://schemas.openxmlformats.org/drawingml/2006/main" name="Paquete">
  <a:themeElements>
    <a:clrScheme name="Parcel">
      <a:dk1>
        <a:srgbClr val="000000"/>
      </a:dk1>
      <a:lt1>
        <a:srgbClr val="FFFFFF"/>
      </a:lt1>
      <a:dk2>
        <a:srgbClr val="635D4D"/>
      </a:dk2>
      <a:lt2>
        <a:srgbClr val="D8D6BA"/>
      </a:lt2>
      <a:accent1>
        <a:srgbClr val="9CBEBD"/>
      </a:accent1>
      <a:accent2>
        <a:srgbClr val="D2CB6C"/>
      </a:accent2>
      <a:accent3>
        <a:srgbClr val="9D9A93"/>
      </a:accent3>
      <a:accent4>
        <a:srgbClr val="C89F5D"/>
      </a:accent4>
      <a:accent5>
        <a:srgbClr val="A9A57C"/>
      </a:accent5>
      <a:accent6>
        <a:srgbClr val="95A39D"/>
      </a:accent6>
      <a:hlink>
        <a:srgbClr val="D25814"/>
      </a:hlink>
      <a:folHlink>
        <a:srgbClr val="849A0A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TM10001115[[fn=Paquete]]</Template>
  <TotalTime>6</TotalTime>
  <Words>3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Paquete</vt:lpstr>
      <vt:lpstr>CURIOSIDADES DEL LENGUAJE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CURIOSIDADES DEL LENGUAJE</dc:title>
  <dc:creator>LORENA OLIVERA SANTA-CATALINA</dc:creator>
  <cp:lastModifiedBy>LORENA OLIVERA SANTA-CATALINA</cp:lastModifiedBy>
  <cp:revision>1</cp:revision>
  <dcterms:created xsi:type="dcterms:W3CDTF">2020-04-17T09:28:10Z</dcterms:created>
  <dcterms:modified xsi:type="dcterms:W3CDTF">2020-04-17T09:34:48Z</dcterms:modified>
</cp:coreProperties>
</file>